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Graphik Regular" panose="020B0503030202060203" pitchFamily="34" charset="77"/>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50" d="100"/>
          <a:sy n="50" d="100"/>
        </p:scale>
        <p:origin x="184" y="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60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1420</Words>
  <Application>Microsoft Macintosh PowerPoint</Application>
  <PresentationFormat>Custom</PresentationFormat>
  <Paragraphs>113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Graphik Regular</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Liz Aouad</cp:lastModifiedBy>
  <cp:revision>7</cp:revision>
  <dcterms:created xsi:type="dcterms:W3CDTF">2006-08-16T00:00:00Z</dcterms:created>
  <dcterms:modified xsi:type="dcterms:W3CDTF">2021-07-28T16:03:06Z</dcterms:modified>
  <dc:identifier>DAEhDyfaYKE</dc:identifier>
</cp:coreProperties>
</file>